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19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40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26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71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34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00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31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005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85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07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514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79C1-8678-4280-B636-547915F40335}" type="datetimeFigureOut">
              <a:rPr lang="sk-SK" smtClean="0"/>
              <a:t>10. 2. 2016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BCE2-888D-43D5-BBF2-DEC4F045EA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5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ZELENINA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8" name="Picture 4" descr="vegetables.png (828×5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867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kukurica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corn.png (3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8885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16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uhorky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AutoShape 4" descr="13364744831170417718cucumber__40212_zoom-hi.png (600×40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098" name="Picture 2" descr="http://www.harvestmall.com/wpimages/wp19bba828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4578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paradajky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tamato_PNG2040.png (500×37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737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3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zemiak</a:t>
            </a:r>
            <a:endParaRPr lang="sk-SK" dirty="0"/>
          </a:p>
        </p:txBody>
      </p:sp>
      <p:pic>
        <p:nvPicPr>
          <p:cNvPr id="4098" name="Picture 2" descr="potato_PNG421.png (700×46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65" y="1844824"/>
            <a:ext cx="3935535" cy="263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tchips.com.au/img/why-fc/chip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4202981" cy="22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93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hrach</a:t>
            </a:r>
            <a:endParaRPr lang="sk-SK" dirty="0"/>
          </a:p>
        </p:txBody>
      </p:sp>
      <p:pic>
        <p:nvPicPr>
          <p:cNvPr id="3074" name="Picture 2" descr="http://www.burcon.ca/database/rte/images/peapla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78083" cy="45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paprika</a:t>
            </a:r>
            <a:endParaRPr lang="sk-SK" dirty="0"/>
          </a:p>
        </p:txBody>
      </p:sp>
      <p:pic>
        <p:nvPicPr>
          <p:cNvPr id="2050" name="Picture 2" descr="http://4.bp.blogspot.com/-IyaJYfawmfE/UZ_SEGDfklI/AAAAAAAAGKA/3OcrBYS_SS8/s1600/bell-pepp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07417" cy="50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mrkva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8TGb8bXqc.png (510×51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1674" r="3395" b="2437"/>
          <a:stretch/>
        </p:blipFill>
        <p:spPr bwMode="auto">
          <a:xfrm>
            <a:off x="1259632" y="1830701"/>
            <a:ext cx="6765562" cy="50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09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cesnak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32" name="Picture 8" descr="http://www.pastadimartino.com/pastificio/assets/img/ingredienti/garl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1097" y="977521"/>
            <a:ext cx="4680520" cy="57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cibuľa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 descr="big-onion-trans.png (406×39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204864"/>
            <a:ext cx="38671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10</Words>
  <Application>Microsoft Office PowerPoint</Application>
  <PresentationFormat>Prezentácia na obrazovke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ZELENINA</vt:lpstr>
      <vt:lpstr>uhorky</vt:lpstr>
      <vt:lpstr>paradajky</vt:lpstr>
      <vt:lpstr>zemiak</vt:lpstr>
      <vt:lpstr>hrach</vt:lpstr>
      <vt:lpstr>paprika</vt:lpstr>
      <vt:lpstr>mrkva</vt:lpstr>
      <vt:lpstr>cesnak</vt:lpstr>
      <vt:lpstr>cibuľa</vt:lpstr>
      <vt:lpstr>kukurica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student</dc:creator>
  <cp:lastModifiedBy>Jarka</cp:lastModifiedBy>
  <cp:revision>5</cp:revision>
  <dcterms:created xsi:type="dcterms:W3CDTF">2016-02-09T12:39:05Z</dcterms:created>
  <dcterms:modified xsi:type="dcterms:W3CDTF">2016-02-10T18:21:40Z</dcterms:modified>
</cp:coreProperties>
</file>