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29ACF-4BFE-4590-9EA2-9FED1CF3EFF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85890-D43E-4DB9-B1BC-19BD5565626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152128"/>
          </a:xfrm>
        </p:spPr>
        <p:txBody>
          <a:bodyPr/>
          <a:lstStyle/>
          <a:p>
            <a:pPr marL="182880" indent="0">
              <a:buNone/>
            </a:pPr>
            <a:r>
              <a:rPr lang="sk-SK" dirty="0" smtClean="0"/>
              <a:t>             Syr</a:t>
            </a:r>
            <a:endParaRPr lang="sk-SK" dirty="0"/>
          </a:p>
        </p:txBody>
      </p:sp>
      <p:pic>
        <p:nvPicPr>
          <p:cNvPr id="1031" name="Picture 7" descr="http://vignette1.wikia.nocookie.net/magicobjectcruiser/images/d/d1/Cheese_(Happy).png/revision/latest?cb=201404031826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9907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9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69269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Jogurt</a:t>
            </a:r>
            <a:endParaRPr lang="sk-SK" dirty="0"/>
          </a:p>
        </p:txBody>
      </p:sp>
      <p:pic>
        <p:nvPicPr>
          <p:cNvPr id="2052" name="Picture 4" descr="http://smariorganics.com/wp-content/themes/smari/images/yogu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864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2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Mlieko</a:t>
            </a:r>
            <a:endParaRPr lang="sk-SK" dirty="0"/>
          </a:p>
        </p:txBody>
      </p:sp>
      <p:pic>
        <p:nvPicPr>
          <p:cNvPr id="3078" name="Picture 6" descr="http://gwaal.com/wp-content/uploads/2014/06/milk_box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Tvaroh </a:t>
            </a:r>
            <a:endParaRPr lang="sk-SK" dirty="0"/>
          </a:p>
        </p:txBody>
      </p:sp>
      <p:sp>
        <p:nvSpPr>
          <p:cNvPr id="4" name="AutoShape 8" descr="data:image/jpeg;base64,/9j/4AAQSkZJRgABAQAAAQABAAD/2wCEAAkGBxIQDxUSExAQFA8UEA8QFBQPFQ8QDxQUFBQWFhQUFBQYHCggGBolHBQUITEhJSkrLi4uFx8zODMsNygtLisBCgoKDg0OFBAPFCwcFBwsLCwsLCwsKywsLCwsLCs3LCwsLCwsLCwsLCwsNywsLCwsNywsLCwsLCwsNysrLCsrK//AABEIALcBEwMBIgACEQEDEQH/xAAbAAACAwEBAQAAAAAAAAAAAAAAAQIDBAUGB//EAEYQAAIBAgIFCgMEBwUJAQAAAAABAgMRBCESMUFRYQUTIlJxgZGhsdEGFDJCQ8HwFRZTkpPh8SMzcoKiJERUYmN0lLLSB//EABcBAQEBAQAAAAAAAAAAAAAAAAABAgP/xAAbEQEBAQADAQEAAAAAAAAAAAAAARECEjEhQf/aAAwDAQACEQMRAD8A+m2HYYwFYBhYBWCw7ErAQsKxOwWCq7BYssGiBXYLFmiFgIJDsSSJWAhYLE7DsBCwaJMYRXohYssFgIWFYsCwFVh2J2CwEbBYkNAR0R2JABGwtEmMCvQFoFoAVaA9EsADThl0F3+rAlh/pXf6gBzGMGh2AACwwEMAAAEAAAAA7hcQBRcLik7GWrVex2RNGxMaZy+flfJmrDYno2d9ZOyNYGVqWyWRpwUmr3aa3SEodx3NkcPGS1OL8iirhZLiuBoVXAi0AEhAAACEAErgRACYhXC4DuFyLYrgTuMq0g0gOjh/pXf6gRwr6C7/AFYgMTAruNMCYELkalVRTlJpRWtvJAWBcx4fFOq7UouXF9GPcdB4TRV5yz3RBsVXC5dzS4epNwsXDWcLPca4RRRVWYFLlwITq2V7F0kkrs59Stpysu4gtg3KXHyRVjKTTG5c083drc8vE0yjziUo3atmtqZm/RlhCyLYrISpSbsrsnzMlk1btaJoaZBZysXxoSexeInh5Rd3F+pLR0sHWa1mivV0c1qMtFZJ7C+a6JrUEFGUbtZ2vmKWGi1qtxRKhqLVu2FHJxEHB2ay2Mr507NeipKxyZ02nZ6yqhziE6iG4EXTAOdDnCHNC0O4C3TDnDJWrOFtKLcX9qKul2otoVIzWlGSlHeswLnMhpktAXNhUXMTmT5sFTA3YOXQXf6sCWEh0F3+rAIyaAaJJgBHRPN/GGFnNUpK7pQnpVILLTSt+cz01inEQugl8Vcn8oUJRXNys0rWfRn3o1SnfPicSryZBu+joy3xy8idGnVp6puUd0hrMtnsdZO7L5TyMVLFK2d0+Ky8UaaVWnL7aT42LDvE1MjUmlmyNaWiZK0m/YX41LL4derpdhnWQ5yIVMkuJi1WWpLSZtwtZx1OxlstgpVbHLlcqu5RxiSd1G74W7SE6+k/Q5FOcpM6VHDStfYb48tiY1KpaxspVPAwrDtq6zLIwko6ma0bYSTeotUFxOfhpWeZ0ItPNP3CKpws9tiVyyc0lm0USqJrLwAug97MuOqR1a3w2d5F0JPXfsJRwO1soxq5ZoosloK/SW7WjJWxEVtXcPpsWTp7ndFWiZ44uzyu+zP0LauJnLVTz36ip2glx1Hn+TqTp8oS5p/2E6bcoq9nNN9NLyudj5OpN9KduCSfqreRpw2GhTvorpP6m3eT7Wwktt8XAOwNB0IaIkkBtw30rv8AUAw30rv9RhGFgRYASuKQDArjHMUoZko6yNZ2TYFco7hK2qyuYXVYKsTUa9u7xL1LK1332ZjjiU9fjtJp7pIbUvGX2L0ksrJ9qG6cXrivNEFJlcsRbYNOkOphIvUreJhxGAktUo96bOh80twqtWLJZFxzYwrx1On/AKjfQx+K0fooNas9NXIOVyyhUag0DBRWLbvGNGO+2nYKuNrw+qVHwn7m/A4nZlsMPK2E0pZE5bJ8MZ3yrWeX9k+6XuQpYyvfKUF3Sf4lMKWiy2m/UzOV/VsdOlgK00pOqs88o/zLIcnVE/76Xcol3JmL0oaO2PobZVfc6s4xy5Pk/qr1e5peiMdXCpOzdR9smdrnltMWLot5oW0yOdPDRjG+je72tsql2JdiRtlBtWaZmqUJLYzFq5EYydzdQl4MwKJqw6YirJwakQgtZoqS0pdyRSzYdx3IDQU2K4MaA24Z9Bd/qwDDLoLv9WARiYiTQrAAgAKjIz4irlY1NZGDELMiMkmVuQqjKmyC5IekzNzo+dA1068omjnVLXkc6NYmqgGqpFraOEWymFUmqoRa6TWZZSgVLElixfYBfSp2NijpRz17DnrFlixK4lCx2GaV8jDTgzZKsmVSr21GbBq5NSg25XR0dNSWTyOFzl9pqw2IcTQ6sCyDewxrH9ngiMsa2BqxFN60/wCRTCpsl4lPO7WR50DRJpshIpVQakRU07EGyQrGlCYaREAJNi0hWCwHQwr6C7/VgLC/Qu/1YBGS47CaFpAAkSbEFCZmxUdpoFKN1bYBwcRrMs5G7H0HF8NjOZUZioemLTKZMjpGRfpk4VDNpE4SA2c6HOGdVA0y6NXODVQyqY9MarWqhJVDIpj0zPYxr5wWmZlImmOw1QmWqZkjI0U4N8FxNai+NQmplSklqzfkGnco0aY0yhSLYsC6JZErpq5folgRIFEZpUWKxIGBG47oTQWQRvwr6C7/AFYBhV0F3+rEBklIi5mOUpbyM5yQVu0gdQwc7LaJye8I6DkDmjBJy1XBSlZ5gaq8IzjZ/wBDzWPoOD4HYuyFWlpKzM36rzc5Fema+UcHKnnrjvX4nLlIwNUJk1MxRqEueINmkPSMaqElVINiY1IyKoTVUDWpjUzMqhNVANKZZFmaMy2MxBqp1GtRYpX1syKZbFmtGqLLEzPBl8SosiaKcCNClc3RppLiaEYqwSJ2CxpUYsaBDaAi2JSJSiRiBFzE5E7XCK4AbcG+gu/1YE8L9C7/AFYBHDnUB1DNUnY52Oxsk7ar6mQdd1FvFziseYfKVWL1prsVicOW2tcV3E0ehlWIPEnGp8rQl9pJ8cvMsVW+3LgNV0ZYyxVLGHPnU4matV4vWS0x06mNWptdjORjKUdcWlw2dxVUkzPUlfeZtXFM52IqqV1X+czHVqNGVx0VWJKscZ4uw445byI7SrE1WONHGLeWRxa3hXZjVLY1TjRxS3l8MSt4HXhVLVUOVDEreXLFreDHVhM0wkcqhiE3k9h1cKk9b7ixMaqSudLD4a2b8DLRklkjXTnxOkRr+nsG8yuE7onTkaQ0CYaaFKogpJoalxBSRF9oExWzIuHHMWi+sUWuRBu4lq1pgoN7UEdHC/Qu/wBWAsIugs9/qxAePc+3h+e8oxCjJNSzX8ybzyu7Zbd39BKN/wA/neZV5zHYWrS6VKd469F2Zz3yytU6dnvjl4o9e0+7+f8AQ53KXI1Kte/Rl1l+JB5z9JU72vlv2GmnWeuMsuDORyryFVoO66Ud8fbYcunjZweTa4Eweyjj5bXftLFjU9aevYzzVDlpaprwyZ1qdehOKcatp7YyWrsYwdKWIi9Uvwf51lc3r/P51mWGGlL6Vpf4cyPSg9se32ZF1KdPX+eBmnR4fncaPmntS17EvQHiYb33RXv2kxdc6rh2zLLBts7E9LqaK13ks9+oSiuMn5eCGGuI8E9jYvlpdZ956nD4Vv7t9+RfHk6Lf91TT3vP8B1NeRjRl+0S70XRhvqrxR65YWS1KH7qyL4YKTf1Jf5Ui9TXkIaG2qv3jdQlR6yb7Uejp4B9fK+xLVwL4cn3+8lxyiOsNcnD42CtbRuuzzOnhuUYLZ/65Gh8m/8AUfeok5cl2s+ey4qJZxTVlLlGG6Xl7mynyjF6lJ/5TkzwcIvPERXao+eeoh8nTeSxVLviv/oqPRwxq6s+3RZOGMVs4zvwizymJw0Kav8ANUkuEZfhIqWJjHVi6eWX3yKY9g+UIrJwq/w5v0RTV5YpQ+pzitd5Uq0V4tHkanLLhl8wn/hnXt6FC+Jpauem1wqVGvOI2GPX/rPhMv8AaKa33bW3iC+JcJ/xND+JBb97PFfrMr5ut/pfqhS+I6d83U74U3+BdMe8jy/hH/vOH/iU/cnHljDvViKL7KkPc8FH4iou/Rbta96Cf4El8Q0f2K/8b+Q0x76HKNF/fUf34e4Rx9L9pT/ehr8TwEviCgvuYW/7f+QQ+IaDdlh4t8KD9hpj6tg60XBNSi1nqcWtbA898OYzTwsJKjopup0dDQt/aSWrYA0yudUrdnf3mepX/wCZeBOrh5biiWFlwIK6mJ46uHYZ54zjs4FssFNvUZp8mTexhVVTlD8uxxeUqVKq3eKUt8cmdepyTPqlL5Hm/sAeKxmEUXeM0+3WYJV5ReZ779W5yveJTP4NlLZrA8hh+WpwzU5J8Dt4T40qRVpOM1uqJSXmdH9Qrp3S18S6l/8An0NqXmMCpfE+ErR6eFUZdajNx79EeD5So0p6Uacqj+zpwulxV8rnZ5P+DKVLXFM7tDkmEbWjHwGI8pOpUry0p0qk3rzdkdDCU6lsqUY+v51npoUEti8icaK3IuGuHDD1Htin2eZZHBVOuvA7KprcCWdshhrlrAzv9S3ai14Kby0/BHSsEaiGI5UuTZv72WzYhvkuX7WduFjsS4IlbcMVyKfJO+VR5W+p6iyPI8NTTfbKTOlfgWQWWoYjnx5GpdRX7NZdT5Lpr7EfBGxRdtY0mUZ1ybS2RV+xElgKa+xG3YifSvsHnvXeBF4Gk/u4fuoFgKWyEF2JDV967hqfFXCn8jT6kfBBLA0/2cH3IlGbJOfHPaEJYWF/oj4IJYSGvRXgTTVrgpAVPDxtbRT7kEaSVrJdxNsazA6GDXQWrb6sQ8J9C7/VgBxp4CfU84+5GPJ8+p5x9xgAnydPqecfci+Tp9Tzj7gAD/R0+p5x9yX6Nnb6POPuAAH6On1fOPuP9Hz6vnH3AAD9Hz6vnH3G+T59Xzj7iACXyFS30+cfcbwU+r5x9wAAeCqdXzj7jjgp9Xzj7gAA8HU6vnH3E8DPqecfcAAHgZ9Xzj7jjgp9Xzj7gAElg59Xzj7k3hZr7PnH3EAB8tPq+cfcSwlTq+cfcAAaws+r5x9weEn1fOPuAAJ4SfV84+5H5Sq/srxj7gAE/lqnVXjH3IywU3s84+4ABL5Od9XnH3E8LUv9PnH3AAJRwlS2rzj7j+Vmvs+a9wABvDT6vnH3Jxw8+r5xAAN+GpNRWW/dv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0" descr="data:image/jpeg;base64,/9j/4AAQSkZJRgABAQAAAQABAAD/2wCEAAkGBxIQDxUSExAQFA8UEA8QFBQPFQ8QDxQUFBQWFhQUFBQYHCggGBolHBQUITEhJSkrLi4uFx8zODMsNygtLisBCgoKDg0OFBAPFCwcFBwsLCwsLCwsKywsLCwsLCs3LCwsLCwsLCwsLCwsNywsLCwsNywsLCwsLCwsNysrLCsrK//AABEIALcBEwMBIgACEQEDEQH/xAAbAAACAwEBAQAAAAAAAAAAAAAAAQIDBAUGB//EAEYQAAIBAgIFCgMEBwUJAQAAAAABAgMRBCESMUFRYQUTIlJxgZGhsdEGFDJCQ8HwFRZTkpPh8SMzcoKiJERUYmN0lLLSB//EABcBAQEBAQAAAAAAAAAAAAAAAAABAgP/xAAbEQEBAQADAQEAAAAAAAAAAAAAARECEjEhQf/aAAwDAQACEQMRAD8A+m2HYYwFYBhYBWCw7ErAQsKxOwWCq7BYssGiBXYLFmiFgIJDsSSJWAhYLE7DsBCwaJMYRXohYssFgIWFYsCwFVh2J2CwEbBYkNAR0R2JABGwtEmMCvQFoFoAVaA9EsADThl0F3+rAlh/pXf6gBzGMGh2AACwwEMAAAEAAAAA7hcQBRcLik7GWrVex2RNGxMaZy+flfJmrDYno2d9ZOyNYGVqWyWRpwUmr3aa3SEodx3NkcPGS1OL8iirhZLiuBoVXAi0AEhAAACEAErgRACYhXC4DuFyLYrgTuMq0g0gOjh/pXf6gRwr6C7/AFYgMTAruNMCYELkalVRTlJpRWtvJAWBcx4fFOq7UouXF9GPcdB4TRV5yz3RBsVXC5dzS4epNwsXDWcLPca4RRRVWYFLlwITq2V7F0kkrs59Stpysu4gtg3KXHyRVjKTTG5c083drc8vE0yjziUo3atmtqZm/RlhCyLYrISpSbsrsnzMlk1btaJoaZBZysXxoSexeInh5Rd3F+pLR0sHWa1mivV0c1qMtFZJ7C+a6JrUEFGUbtZ2vmKWGi1qtxRKhqLVu2FHJxEHB2ay2Mr507NeipKxyZ02nZ6yqhziE6iG4EXTAOdDnCHNC0O4C3TDnDJWrOFtKLcX9qKul2otoVIzWlGSlHeswLnMhpktAXNhUXMTmT5sFTA3YOXQXf6sCWEh0F3+rAIyaAaJJgBHRPN/GGFnNUpK7pQnpVILLTSt+cz01inEQugl8Vcn8oUJRXNys0rWfRn3o1SnfPicSryZBu+joy3xy8idGnVp6puUd0hrMtnsdZO7L5TyMVLFK2d0+Ky8UaaVWnL7aT42LDvE1MjUmlmyNaWiZK0m/YX41LL4derpdhnWQ5yIVMkuJi1WWpLSZtwtZx1OxlstgpVbHLlcqu5RxiSd1G74W7SE6+k/Q5FOcpM6VHDStfYb48tiY1KpaxspVPAwrDtq6zLIwko6ma0bYSTeotUFxOfhpWeZ0ItPNP3CKpws9tiVyyc0lm0USqJrLwAug97MuOqR1a3w2d5F0JPXfsJRwO1soxq5ZoosloK/SW7WjJWxEVtXcPpsWTp7ndFWiZ44uzyu+zP0LauJnLVTz36ip2glx1Hn+TqTp8oS5p/2E6bcoq9nNN9NLyudj5OpN9KduCSfqreRpw2GhTvorpP6m3eT7Wwktt8XAOwNB0IaIkkBtw30rv8AUAw30rv9RhGFgRYASuKQDArjHMUoZko6yNZ2TYFco7hK2qyuYXVYKsTUa9u7xL1LK1332ZjjiU9fjtJp7pIbUvGX2L0ksrJ9qG6cXrivNEFJlcsRbYNOkOphIvUreJhxGAktUo96bOh80twqtWLJZFxzYwrx1On/AKjfQx+K0fooNas9NXIOVyyhUag0DBRWLbvGNGO+2nYKuNrw+qVHwn7m/A4nZlsMPK2E0pZE5bJ8MZ3yrWeX9k+6XuQpYyvfKUF3Sf4lMKWiy2m/UzOV/VsdOlgK00pOqs88o/zLIcnVE/76Xcol3JmL0oaO2PobZVfc6s4xy5Pk/qr1e5peiMdXCpOzdR9smdrnltMWLot5oW0yOdPDRjG+je72tsql2JdiRtlBtWaZmqUJLYzFq5EYydzdQl4MwKJqw6YirJwakQgtZoqS0pdyRSzYdx3IDQU2K4MaA24Z9Bd/qwDDLoLv9WARiYiTQrAAgAKjIz4irlY1NZGDELMiMkmVuQqjKmyC5IekzNzo+dA1068omjnVLXkc6NYmqgGqpFraOEWymFUmqoRa6TWZZSgVLElixfYBfSp2NijpRz17DnrFlixK4lCx2GaV8jDTgzZKsmVSr21GbBq5NSg25XR0dNSWTyOFzl9pqw2IcTQ6sCyDewxrH9ngiMsa2BqxFN60/wCRTCpsl4lPO7WR50DRJpshIpVQakRU07EGyQrGlCYaREAJNi0hWCwHQwr6C7/VgLC/Qu/1YBGS47CaFpAAkSbEFCZmxUdpoFKN1bYBwcRrMs5G7H0HF8NjOZUZioemLTKZMjpGRfpk4VDNpE4SA2c6HOGdVA0y6NXODVQyqY9MarWqhJVDIpj0zPYxr5wWmZlImmOw1QmWqZkjI0U4N8FxNai+NQmplSklqzfkGnco0aY0yhSLYsC6JZErpq5folgRIFEZpUWKxIGBG47oTQWQRvwr6C7/AFYBhV0F3+rEBklIi5mOUpbyM5yQVu0gdQwc7LaJye8I6DkDmjBJy1XBSlZ5gaq8IzjZ/wBDzWPoOD4HYuyFWlpKzM36rzc5Fema+UcHKnnrjvX4nLlIwNUJk1MxRqEueINmkPSMaqElVINiY1IyKoTVUDWpjUzMqhNVANKZZFmaMy2MxBqp1GtRYpX1syKZbFmtGqLLEzPBl8SosiaKcCNClc3RppLiaEYqwSJ2CxpUYsaBDaAi2JSJSiRiBFzE5E7XCK4AbcG+gu/1YE8L9C7/AFYBHDnUB1DNUnY52Oxsk7ar6mQdd1FvFziseYfKVWL1prsVicOW2tcV3E0ehlWIPEnGp8rQl9pJ8cvMsVW+3LgNV0ZYyxVLGHPnU4matV4vWS0x06mNWptdjORjKUdcWlw2dxVUkzPUlfeZtXFM52IqqV1X+czHVqNGVx0VWJKscZ4uw445byI7SrE1WONHGLeWRxa3hXZjVLY1TjRxS3l8MSt4HXhVLVUOVDEreXLFreDHVhM0wkcqhiE3k9h1cKk9b7ixMaqSudLD4a2b8DLRklkjXTnxOkRr+nsG8yuE7onTkaQ0CYaaFKogpJoalxBSRF9oExWzIuHHMWi+sUWuRBu4lq1pgoN7UEdHC/Qu/wBWAsIugs9/qxAePc+3h+e8oxCjJNSzX8ybzyu7Zbd39BKN/wA/neZV5zHYWrS6VKd469F2Zz3yytU6dnvjl4o9e0+7+f8AQ53KXI1Kte/Rl1l+JB5z9JU72vlv2GmnWeuMsuDORyryFVoO66Ud8fbYcunjZweTa4Eweyjj5bXftLFjU9aevYzzVDlpaprwyZ1qdehOKcatp7YyWrsYwdKWIi9Uvwf51lc3r/P51mWGGlL6Vpf4cyPSg9se32ZF1KdPX+eBmnR4fncaPmntS17EvQHiYb33RXv2kxdc6rh2zLLBts7E9LqaK13ks9+oSiuMn5eCGGuI8E9jYvlpdZ956nD4Vv7t9+RfHk6Lf91TT3vP8B1NeRjRl+0S70XRhvqrxR65YWS1KH7qyL4YKTf1Jf5Ui9TXkIaG2qv3jdQlR6yb7Uejp4B9fK+xLVwL4cn3+8lxyiOsNcnD42CtbRuuzzOnhuUYLZ/65Gh8m/8AUfeok5cl2s+ey4qJZxTVlLlGG6Xl7mynyjF6lJ/5TkzwcIvPERXao+eeoh8nTeSxVLviv/oqPRwxq6s+3RZOGMVs4zvwizymJw0Kav8ANUkuEZfhIqWJjHVi6eWX3yKY9g+UIrJwq/w5v0RTV5YpQ+pzitd5Uq0V4tHkanLLhl8wn/hnXt6FC+Jpauem1wqVGvOI2GPX/rPhMv8AaKa33bW3iC+JcJ/xND+JBb97PFfrMr5ut/pfqhS+I6d83U74U3+BdMe8jy/hH/vOH/iU/cnHljDvViKL7KkPc8FH4iou/Rbta96Cf4El8Q0f2K/8b+Q0x76HKNF/fUf34e4Rx9L9pT/ehr8TwEviCgvuYW/7f+QQ+IaDdlh4t8KD9hpj6tg60XBNSi1nqcWtbA898OYzTwsJKjopup0dDQt/aSWrYA0yudUrdnf3mepX/wCZeBOrh5biiWFlwIK6mJ46uHYZ54zjs4FssFNvUZp8mTexhVVTlD8uxxeUqVKq3eKUt8cmdepyTPqlL5Hm/sAeKxmEUXeM0+3WYJV5ReZ779W5yveJTP4NlLZrA8hh+WpwzU5J8Dt4T40qRVpOM1uqJSXmdH9Qrp3S18S6l/8An0NqXmMCpfE+ErR6eFUZdajNx79EeD5So0p6Uacqj+zpwulxV8rnZ5P+DKVLXFM7tDkmEbWjHwGI8pOpUry0p0qk3rzdkdDCU6lsqUY+v51npoUEti8icaK3IuGuHDD1Htin2eZZHBVOuvA7KprcCWdshhrlrAzv9S3ai14Kby0/BHSsEaiGI5UuTZv72WzYhvkuX7WduFjsS4IlbcMVyKfJO+VR5W+p6iyPI8NTTfbKTOlfgWQWWoYjnx5GpdRX7NZdT5Lpr7EfBGxRdtY0mUZ1ybS2RV+xElgKa+xG3YifSvsHnvXeBF4Gk/u4fuoFgKWyEF2JDV967hqfFXCn8jT6kfBBLA0/2cH3IlGbJOfHPaEJYWF/oj4IJYSGvRXgTTVrgpAVPDxtbRT7kEaSVrJdxNsazA6GDXQWrb6sQ8J9C7/VgBxp4CfU84+5GPJ8+p5x9xgAnydPqecfci+Tp9Tzj7gAD/R0+p5x9yX6Nnb6POPuAAH6On1fOPuP9Hz6vnH3AAD9Hz6vnH3G+T59Xzj7iACXyFS30+cfcbwU+r5x9wAAeCqdXzj7jjgp9Xzj7gAA8HU6vnH3E8DPqecfcAAHgZ9Xzj7jjgp9Xzj7gAElg59Xzj7k3hZr7PnH3EAB8tPq+cfcSwlTq+cfcAAaws+r5x9weEn1fOPuAAJ4SfV84+5H5Sq/srxj7gAE/lqnVXjH3IywU3s84+4ABL5Od9XnH3E8LUv9PnH3AAJRwlS2rzj7j+Vmvs+a9wABvDT6vnH3Jxw8+r5xAAN+GpNRWW/dv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2" descr="data:image/jpeg;base64,/9j/4AAQSkZJRgABAQAAAQABAAD/2wCEAAkGBxIQDxUSExAQFA8UEA8QFBQPFQ8QDxQUFBQWFhQUFBQYHCggGBolHBQUITEhJSkrLi4uFx8zODMsNygtLisBCgoKDg0OFBAPFCwcFBwsLCwsLCwsKywsLCwsLCs3LCwsLCwsLCwsLCwsNywsLCwsNywsLCwsLCwsNysrLCsrK//AABEIALcBEwMBIgACEQEDEQH/xAAbAAACAwEBAQAAAAAAAAAAAAAAAQIDBAUGB//EAEYQAAIBAgIFCgMEBwUJAQAAAAABAgMRBCESMUFRYQUTIlJxgZGhsdEGFDJCQ8HwFRZTkpPh8SMzcoKiJERUYmN0lLLSB//EABcBAQEBAQAAAAAAAAAAAAAAAAABAgP/xAAbEQEBAQADAQEAAAAAAAAAAAAAARECEjEhQf/aAAwDAQACEQMRAD8A+m2HYYwFYBhYBWCw7ErAQsKxOwWCq7BYssGiBXYLFmiFgIJDsSSJWAhYLE7DsBCwaJMYRXohYssFgIWFYsCwFVh2J2CwEbBYkNAR0R2JABGwtEmMCvQFoFoAVaA9EsADThl0F3+rAlh/pXf6gBzGMGh2AACwwEMAAAEAAAAA7hcQBRcLik7GWrVex2RNGxMaZy+flfJmrDYno2d9ZOyNYGVqWyWRpwUmr3aa3SEodx3NkcPGS1OL8iirhZLiuBoVXAi0AEhAAACEAErgRACYhXC4DuFyLYrgTuMq0g0gOjh/pXf6gRwr6C7/AFYgMTAruNMCYELkalVRTlJpRWtvJAWBcx4fFOq7UouXF9GPcdB4TRV5yz3RBsVXC5dzS4epNwsXDWcLPca4RRRVWYFLlwITq2V7F0kkrs59Stpysu4gtg3KXHyRVjKTTG5c083drc8vE0yjziUo3atmtqZm/RlhCyLYrISpSbsrsnzMlk1btaJoaZBZysXxoSexeInh5Rd3F+pLR0sHWa1mivV0c1qMtFZJ7C+a6JrUEFGUbtZ2vmKWGi1qtxRKhqLVu2FHJxEHB2ay2Mr507NeipKxyZ02nZ6yqhziE6iG4EXTAOdDnCHNC0O4C3TDnDJWrOFtKLcX9qKul2otoVIzWlGSlHeswLnMhpktAXNhUXMTmT5sFTA3YOXQXf6sCWEh0F3+rAIyaAaJJgBHRPN/GGFnNUpK7pQnpVILLTSt+cz01inEQugl8Vcn8oUJRXNys0rWfRn3o1SnfPicSryZBu+joy3xy8idGnVp6puUd0hrMtnsdZO7L5TyMVLFK2d0+Ky8UaaVWnL7aT42LDvE1MjUmlmyNaWiZK0m/YX41LL4derpdhnWQ5yIVMkuJi1WWpLSZtwtZx1OxlstgpVbHLlcqu5RxiSd1G74W7SE6+k/Q5FOcpM6VHDStfYb48tiY1KpaxspVPAwrDtq6zLIwko6ma0bYSTeotUFxOfhpWeZ0ItPNP3CKpws9tiVyyc0lm0USqJrLwAug97MuOqR1a3w2d5F0JPXfsJRwO1soxq5ZoosloK/SW7WjJWxEVtXcPpsWTp7ndFWiZ44uzyu+zP0LauJnLVTz36ip2glx1Hn+TqTp8oS5p/2E6bcoq9nNN9NLyudj5OpN9KduCSfqreRpw2GhTvorpP6m3eT7Wwktt8XAOwNB0IaIkkBtw30rv8AUAw30rv9RhGFgRYASuKQDArjHMUoZko6yNZ2TYFco7hK2qyuYXVYKsTUa9u7xL1LK1332ZjjiU9fjtJp7pIbUvGX2L0ksrJ9qG6cXrivNEFJlcsRbYNOkOphIvUreJhxGAktUo96bOh80twqtWLJZFxzYwrx1On/AKjfQx+K0fooNas9NXIOVyyhUag0DBRWLbvGNGO+2nYKuNrw+qVHwn7m/A4nZlsMPK2E0pZE5bJ8MZ3yrWeX9k+6XuQpYyvfKUF3Sf4lMKWiy2m/UzOV/VsdOlgK00pOqs88o/zLIcnVE/76Xcol3JmL0oaO2PobZVfc6s4xy5Pk/qr1e5peiMdXCpOzdR9smdrnltMWLot5oW0yOdPDRjG+je72tsql2JdiRtlBtWaZmqUJLYzFq5EYydzdQl4MwKJqw6YirJwakQgtZoqS0pdyRSzYdx3IDQU2K4MaA24Z9Bd/qwDDLoLv9WARiYiTQrAAgAKjIz4irlY1NZGDELMiMkmVuQqjKmyC5IekzNzo+dA1068omjnVLXkc6NYmqgGqpFraOEWymFUmqoRa6TWZZSgVLElixfYBfSp2NijpRz17DnrFlixK4lCx2GaV8jDTgzZKsmVSr21GbBq5NSg25XR0dNSWTyOFzl9pqw2IcTQ6sCyDewxrH9ngiMsa2BqxFN60/wCRTCpsl4lPO7WR50DRJpshIpVQakRU07EGyQrGlCYaREAJNi0hWCwHQwr6C7/VgLC/Qu/1YBGS47CaFpAAkSbEFCZmxUdpoFKN1bYBwcRrMs5G7H0HF8NjOZUZioemLTKZMjpGRfpk4VDNpE4SA2c6HOGdVA0y6NXODVQyqY9MarWqhJVDIpj0zPYxr5wWmZlImmOw1QmWqZkjI0U4N8FxNai+NQmplSklqzfkGnco0aY0yhSLYsC6JZErpq5folgRIFEZpUWKxIGBG47oTQWQRvwr6C7/AFYBhV0F3+rEBklIi5mOUpbyM5yQVu0gdQwc7LaJye8I6DkDmjBJy1XBSlZ5gaq8IzjZ/wBDzWPoOD4HYuyFWlpKzM36rzc5Fema+UcHKnnrjvX4nLlIwNUJk1MxRqEueINmkPSMaqElVINiY1IyKoTVUDWpjUzMqhNVANKZZFmaMy2MxBqp1GtRYpX1syKZbFmtGqLLEzPBl8SosiaKcCNClc3RppLiaEYqwSJ2CxpUYsaBDaAi2JSJSiRiBFzE5E7XCK4AbcG+gu/1YE8L9C7/AFYBHDnUB1DNUnY52Oxsk7ar6mQdd1FvFziseYfKVWL1prsVicOW2tcV3E0ehlWIPEnGp8rQl9pJ8cvMsVW+3LgNV0ZYyxVLGHPnU4matV4vWS0x06mNWptdjORjKUdcWlw2dxVUkzPUlfeZtXFM52IqqV1X+czHVqNGVx0VWJKscZ4uw445byI7SrE1WONHGLeWRxa3hXZjVLY1TjRxS3l8MSt4HXhVLVUOVDEreXLFreDHVhM0wkcqhiE3k9h1cKk9b7ixMaqSudLD4a2b8DLRklkjXTnxOkRr+nsG8yuE7onTkaQ0CYaaFKogpJoalxBSRF9oExWzIuHHMWi+sUWuRBu4lq1pgoN7UEdHC/Qu/wBWAsIugs9/qxAePc+3h+e8oxCjJNSzX8ybzyu7Zbd39BKN/wA/neZV5zHYWrS6VKd469F2Zz3yytU6dnvjl4o9e0+7+f8AQ53KXI1Kte/Rl1l+JB5z9JU72vlv2GmnWeuMsuDORyryFVoO66Ud8fbYcunjZweTa4Eweyjj5bXftLFjU9aevYzzVDlpaprwyZ1qdehOKcatp7YyWrsYwdKWIi9Uvwf51lc3r/P51mWGGlL6Vpf4cyPSg9se32ZF1KdPX+eBmnR4fncaPmntS17EvQHiYb33RXv2kxdc6rh2zLLBts7E9LqaK13ks9+oSiuMn5eCGGuI8E9jYvlpdZ956nD4Vv7t9+RfHk6Lf91TT3vP8B1NeRjRl+0S70XRhvqrxR65YWS1KH7qyL4YKTf1Jf5Ui9TXkIaG2qv3jdQlR6yb7Uejp4B9fK+xLVwL4cn3+8lxyiOsNcnD42CtbRuuzzOnhuUYLZ/65Gh8m/8AUfeok5cl2s+ey4qJZxTVlLlGG6Xl7mynyjF6lJ/5TkzwcIvPERXao+eeoh8nTeSxVLviv/oqPRwxq6s+3RZOGMVs4zvwizymJw0Kav8ANUkuEZfhIqWJjHVi6eWX3yKY9g+UIrJwq/w5v0RTV5YpQ+pzitd5Uq0V4tHkanLLhl8wn/hnXt6FC+Jpauem1wqVGvOI2GPX/rPhMv8AaKa33bW3iC+JcJ/xND+JBb97PFfrMr5ut/pfqhS+I6d83U74U3+BdMe8jy/hH/vOH/iU/cnHljDvViKL7KkPc8FH4iou/Rbta96Cf4El8Q0f2K/8b+Q0x76HKNF/fUf34e4Rx9L9pT/ehr8TwEviCgvuYW/7f+QQ+IaDdlh4t8KD9hpj6tg60XBNSi1nqcWtbA898OYzTwsJKjopup0dDQt/aSWrYA0yudUrdnf3mepX/wCZeBOrh5biiWFlwIK6mJ46uHYZ54zjs4FssFNvUZp8mTexhVVTlD8uxxeUqVKq3eKUt8cmdepyTPqlL5Hm/sAeKxmEUXeM0+3WYJV5ReZ779W5yveJTP4NlLZrA8hh+WpwzU5J8Dt4T40qRVpOM1uqJSXmdH9Qrp3S18S6l/8An0NqXmMCpfE+ErR6eFUZdajNx79EeD5So0p6Uacqj+zpwulxV8rnZ5P+DKVLXFM7tDkmEbWjHwGI8pOpUry0p0qk3rzdkdDCU6lsqUY+v51npoUEti8icaK3IuGuHDD1Htin2eZZHBVOuvA7KprcCWdshhrlrAzv9S3ai14Kby0/BHSsEaiGI5UuTZv72WzYhvkuX7WduFjsS4IlbcMVyKfJO+VR5W+p6iyPI8NTTfbKTOlfgWQWWoYjnx5GpdRX7NZdT5Lpr7EfBGxRdtY0mUZ1ybS2RV+xElgKa+xG3YifSvsHnvXeBF4Gk/u4fuoFgKWyEF2JDV967hqfFXCn8jT6kfBBLA0/2cH3IlGbJOfHPaEJYWF/oj4IJYSGvRXgTTVrgpAVPDxtbRT7kEaSVrJdxNsazA6GDXQWrb6sQ8J9C7/VgBxp4CfU84+5GPJ8+p5x9xgAnydPqecfci+Tp9Tzj7gAD/R0+p5x9yX6Nnb6POPuAAH6On1fOPuP9Hz6vnH3AAD9Hz6vnH3G+T59Xzj7iACXyFS30+cfcbwU+r5x9wAAeCqdXzj7jjgp9Xzj7gAA8HU6vnH3E8DPqecfcAAHgZ9Xzj7jjgp9Xzj7gAElg59Xzj7k3hZr7PnH3EAB8tPq+cfcSwlTq+cfcAAaws+r5x9weEn1fOPuAAJ4SfV84+5H5Sq/srxj7gAE/lqnVXjH3IywU3s84+4ABL5Od9XnH3E8LUv9PnH3AAJRwlS2rzj7j+Vmvs+a9wABvDT6vnH3Jxw8+r5xAAN+GpNRWW/dv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4" descr="data:image/jpeg;base64,/9j/4AAQSkZJRgABAQAAAQABAAD/2wCEAAkGBxIQDxUSExAQFA8UEA8QFBQPFQ8QDxQUFBQWFhQUFBQYHCggGBolHBQUITEhJSkrLi4uFx8zODMsNygtLisBCgoKDg0OFBAPFCwcFBwsLCwsLCwsKywsLCwsLCs3LCwsLCwsLCwsLCwsNywsLCwsNywsLCwsLCwsNysrLCsrK//AABEIALcBEwMBIgACEQEDEQH/xAAbAAACAwEBAQAAAAAAAAAAAAAAAQIDBAUGB//EAEYQAAIBAgIFCgMEBwUJAQAAAAABAgMRBCESMUFRYQUTIlJxgZGhsdEGFDJCQ8HwFRZTkpPh8SMzcoKiJERUYmN0lLLSB//EABcBAQEBAQAAAAAAAAAAAAAAAAABAgP/xAAbEQEBAQADAQEAAAAAAAAAAAAAARECEjEhQf/aAAwDAQACEQMRAD8A+m2HYYwFYBhYBWCw7ErAQsKxOwWCq7BYssGiBXYLFmiFgIJDsSSJWAhYLE7DsBCwaJMYRXohYssFgIWFYsCwFVh2J2CwEbBYkNAR0R2JABGwtEmMCvQFoFoAVaA9EsADThl0F3+rAlh/pXf6gBzGMGh2AACwwEMAAAEAAAAA7hcQBRcLik7GWrVex2RNGxMaZy+flfJmrDYno2d9ZOyNYGVqWyWRpwUmr3aa3SEodx3NkcPGS1OL8iirhZLiuBoVXAi0AEhAAACEAErgRACYhXC4DuFyLYrgTuMq0g0gOjh/pXf6gRwr6C7/AFYgMTAruNMCYELkalVRTlJpRWtvJAWBcx4fFOq7UouXF9GPcdB4TRV5yz3RBsVXC5dzS4epNwsXDWcLPca4RRRVWYFLlwITq2V7F0kkrs59Stpysu4gtg3KXHyRVjKTTG5c083drc8vE0yjziUo3atmtqZm/RlhCyLYrISpSbsrsnzMlk1btaJoaZBZysXxoSexeInh5Rd3F+pLR0sHWa1mivV0c1qMtFZJ7C+a6JrUEFGUbtZ2vmKWGi1qtxRKhqLVu2FHJxEHB2ay2Mr507NeipKxyZ02nZ6yqhziE6iG4EXTAOdDnCHNC0O4C3TDnDJWrOFtKLcX9qKul2otoVIzWlGSlHeswLnMhpktAXNhUXMTmT5sFTA3YOXQXf6sCWEh0F3+rAIyaAaJJgBHRPN/GGFnNUpK7pQnpVILLTSt+cz01inEQugl8Vcn8oUJRXNys0rWfRn3o1SnfPicSryZBu+joy3xy8idGnVp6puUd0hrMtnsdZO7L5TyMVLFK2d0+Ky8UaaVWnL7aT42LDvE1MjUmlmyNaWiZK0m/YX41LL4derpdhnWQ5yIVMkuJi1WWpLSZtwtZx1OxlstgpVbHLlcqu5RxiSd1G74W7SE6+k/Q5FOcpM6VHDStfYb48tiY1KpaxspVPAwrDtq6zLIwko6ma0bYSTeotUFxOfhpWeZ0ItPNP3CKpws9tiVyyc0lm0USqJrLwAug97MuOqR1a3w2d5F0JPXfsJRwO1soxq5ZoosloK/SW7WjJWxEVtXcPpsWTp7ndFWiZ44uzyu+zP0LauJnLVTz36ip2glx1Hn+TqTp8oS5p/2E6bcoq9nNN9NLyudj5OpN9KduCSfqreRpw2GhTvorpP6m3eT7Wwktt8XAOwNB0IaIkkBtw30rv8AUAw30rv9RhGFgRYASuKQDArjHMUoZko6yNZ2TYFco7hK2qyuYXVYKsTUa9u7xL1LK1332ZjjiU9fjtJp7pIbUvGX2L0ksrJ9qG6cXrivNEFJlcsRbYNOkOphIvUreJhxGAktUo96bOh80twqtWLJZFxzYwrx1On/AKjfQx+K0fooNas9NXIOVyyhUag0DBRWLbvGNGO+2nYKuNrw+qVHwn7m/A4nZlsMPK2E0pZE5bJ8MZ3yrWeX9k+6XuQpYyvfKUF3Sf4lMKWiy2m/UzOV/VsdOlgK00pOqs88o/zLIcnVE/76Xcol3JmL0oaO2PobZVfc6s4xy5Pk/qr1e5peiMdXCpOzdR9smdrnltMWLot5oW0yOdPDRjG+je72tsql2JdiRtlBtWaZmqUJLYzFq5EYydzdQl4MwKJqw6YirJwakQgtZoqS0pdyRSzYdx3IDQU2K4MaA24Z9Bd/qwDDLoLv9WARiYiTQrAAgAKjIz4irlY1NZGDELMiMkmVuQqjKmyC5IekzNzo+dA1068omjnVLXkc6NYmqgGqpFraOEWymFUmqoRa6TWZZSgVLElixfYBfSp2NijpRz17DnrFlixK4lCx2GaV8jDTgzZKsmVSr21GbBq5NSg25XR0dNSWTyOFzl9pqw2IcTQ6sCyDewxrH9ngiMsa2BqxFN60/wCRTCpsl4lPO7WR50DRJpshIpVQakRU07EGyQrGlCYaREAJNi0hWCwHQwr6C7/VgLC/Qu/1YBGS47CaFpAAkSbEFCZmxUdpoFKN1bYBwcRrMs5G7H0HF8NjOZUZioemLTKZMjpGRfpk4VDNpE4SA2c6HOGdVA0y6NXODVQyqY9MarWqhJVDIpj0zPYxr5wWmZlImmOw1QmWqZkjI0U4N8FxNai+NQmplSklqzfkGnco0aY0yhSLYsC6JZErpq5folgRIFEZpUWKxIGBG47oTQWQRvwr6C7/AFYBhV0F3+rEBklIi5mOUpbyM5yQVu0gdQwc7LaJye8I6DkDmjBJy1XBSlZ5gaq8IzjZ/wBDzWPoOD4HYuyFWlpKzM36rzc5Fema+UcHKnnrjvX4nLlIwNUJk1MxRqEueINmkPSMaqElVINiY1IyKoTVUDWpjUzMqhNVANKZZFmaMy2MxBqp1GtRYpX1syKZbFmtGqLLEzPBl8SosiaKcCNClc3RppLiaEYqwSJ2CxpUYsaBDaAi2JSJSiRiBFzE5E7XCK4AbcG+gu/1YE8L9C7/AFYBHDnUB1DNUnY52Oxsk7ar6mQdd1FvFziseYfKVWL1prsVicOW2tcV3E0ehlWIPEnGp8rQl9pJ8cvMsVW+3LgNV0ZYyxVLGHPnU4matV4vWS0x06mNWptdjORjKUdcWlw2dxVUkzPUlfeZtXFM52IqqV1X+czHVqNGVx0VWJKscZ4uw445byI7SrE1WONHGLeWRxa3hXZjVLY1TjRxS3l8MSt4HXhVLVUOVDEreXLFreDHVhM0wkcqhiE3k9h1cKk9b7ixMaqSudLD4a2b8DLRklkjXTnxOkRr+nsG8yuE7onTkaQ0CYaaFKogpJoalxBSRF9oExWzIuHHMWi+sUWuRBu4lq1pgoN7UEdHC/Qu/wBWAsIugs9/qxAePc+3h+e8oxCjJNSzX8ybzyu7Zbd39BKN/wA/neZV5zHYWrS6VKd469F2Zz3yytU6dnvjl4o9e0+7+f8AQ53KXI1Kte/Rl1l+JB5z9JU72vlv2GmnWeuMsuDORyryFVoO66Ud8fbYcunjZweTa4Eweyjj5bXftLFjU9aevYzzVDlpaprwyZ1qdehOKcatp7YyWrsYwdKWIi9Uvwf51lc3r/P51mWGGlL6Vpf4cyPSg9se32ZF1KdPX+eBmnR4fncaPmntS17EvQHiYb33RXv2kxdc6rh2zLLBts7E9LqaK13ks9+oSiuMn5eCGGuI8E9jYvlpdZ956nD4Vv7t9+RfHk6Lf91TT3vP8B1NeRjRl+0S70XRhvqrxR65YWS1KH7qyL4YKTf1Jf5Ui9TXkIaG2qv3jdQlR6yb7Uejp4B9fK+xLVwL4cn3+8lxyiOsNcnD42CtbRuuzzOnhuUYLZ/65Gh8m/8AUfeok5cl2s+ey4qJZxTVlLlGG6Xl7mynyjF6lJ/5TkzwcIvPERXao+eeoh8nTeSxVLviv/oqPRwxq6s+3RZOGMVs4zvwizymJw0Kav8ANUkuEZfhIqWJjHVi6eWX3yKY9g+UIrJwq/w5v0RTV5YpQ+pzitd5Uq0V4tHkanLLhl8wn/hnXt6FC+Jpauem1wqVGvOI2GPX/rPhMv8AaKa33bW3iC+JcJ/xND+JBb97PFfrMr5ut/pfqhS+I6d83U74U3+BdMe8jy/hH/vOH/iU/cnHljDvViKL7KkPc8FH4iou/Rbta96Cf4El8Q0f2K/8b+Q0x76HKNF/fUf34e4Rx9L9pT/ehr8TwEviCgvuYW/7f+QQ+IaDdlh4t8KD9hpj6tg60XBNSi1nqcWtbA898OYzTwsJKjopup0dDQt/aSWrYA0yudUrdnf3mepX/wCZeBOrh5biiWFlwIK6mJ46uHYZ54zjs4FssFNvUZp8mTexhVVTlD8uxxeUqVKq3eKUt8cmdepyTPqlL5Hm/sAeKxmEUXeM0+3WYJV5ReZ779W5yveJTP4NlLZrA8hh+WpwzU5J8Dt4T40qRVpOM1uqJSXmdH9Qrp3S18S6l/8An0NqXmMCpfE+ErR6eFUZdajNx79EeD5So0p6Uacqj+zpwulxV8rnZ5P+DKVLXFM7tDkmEbWjHwGI8pOpUry0p0qk3rzdkdDCU6lsqUY+v51npoUEti8icaK3IuGuHDD1Htin2eZZHBVOuvA7KprcCWdshhrlrAzv9S3ai14Kby0/BHSsEaiGI5UuTZv72WzYhvkuX7WduFjsS4IlbcMVyKfJO+VR5W+p6iyPI8NTTfbKTOlfgWQWWoYjnx5GpdRX7NZdT5Lpr7EfBGxRdtY0mUZ1ybS2RV+xElgKa+xG3YifSvsHnvXeBF4Gk/u4fuoFgKWyEF2JDV967hqfFXCn8jT6kfBBLA0/2cH3IlGbJOfHPaEJYWF/oj4IJYSGvRXgTTVrgpAVPDxtbRT7kEaSVrJdxNsazA6GDXQWrb6sQ8J9C7/VgBxp4CfU84+5GPJ8+p5x9xgAnydPqecfci+Tp9Tzj7gAD/R0+p5x9yX6Nnb6POPuAAH6On1fOPuP9Hz6vnH3AAD9Hz6vnH3G+T59Xzj7iACXyFS30+cfcbwU+r5x9wAAeCqdXzj7jjgp9Xzj7gAA8HU6vnH3E8DPqecfcAAHgZ9Xzj7jjgp9Xzj7gAElg59Xzj7k3hZr7PnH3EAB8tPq+cfcSwlTq+cfcAAaws+r5x9weEn1fOPuAAJ4SfV84+5H5Sq/srxj7gAE/lqnVXjH3IywU3s84+4ABL5Od9XnH3E8LUv9PnH3AAJRwlS2rzj7j+Vmvs+a9wABvDT6vnH3Jxw8+r5xAAN+GpNRWW/dvAA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14" name="Picture 18" descr="http://www.sardadairy.in/images/cu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90016" cy="36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0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Smotana</a:t>
            </a:r>
            <a:endParaRPr lang="sk-SK" dirty="0"/>
          </a:p>
        </p:txBody>
      </p:sp>
      <p:pic>
        <p:nvPicPr>
          <p:cNvPr id="5124" name="Picture 4" descr="http://www.albaik.com/media/thumbnail/meal-spotlight-image/be797d1fba47fbf010ac1c9b8f114557/20121113_Vanilla-Ice-Crea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048672" cy="35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3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Bryndza</a:t>
            </a:r>
            <a:endParaRPr lang="sk-SK" dirty="0"/>
          </a:p>
        </p:txBody>
      </p:sp>
      <p:pic>
        <p:nvPicPr>
          <p:cNvPr id="6146" name="Picture 2" descr="http://qualitycheese.net/wp-content/uploads/2013/09/Nicol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28150"/>
            <a:ext cx="4248472" cy="44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0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Mliečny koktail </a:t>
            </a:r>
            <a:endParaRPr lang="sk-SK" dirty="0"/>
          </a:p>
        </p:txBody>
      </p:sp>
      <p:pic>
        <p:nvPicPr>
          <p:cNvPr id="7170" name="Picture 2" descr="http://www.aljuneidi.com/en/images/phocagallery/DairyProducts/YogurtGroup/FlavoredYogurt/thumbs/phoca_thumb_l_koktail1l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1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Mliečny proteín</a:t>
            </a:r>
            <a:endParaRPr lang="sk-SK" dirty="0"/>
          </a:p>
        </p:txBody>
      </p:sp>
      <p:pic>
        <p:nvPicPr>
          <p:cNvPr id="8194" name="Picture 2" descr="http://www.scitecnutrition.com/images/products-crystal/normal/scitec_100_milk_complex.png?ver=1442319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5717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9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11</Words>
  <Application>Microsoft Office PowerPoint</Application>
  <PresentationFormat>Prezentácia na obrazovke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Aerodynamika</vt:lpstr>
      <vt:lpstr>             Syr</vt:lpstr>
      <vt:lpstr>Jogurt</vt:lpstr>
      <vt:lpstr>Mlieko</vt:lpstr>
      <vt:lpstr>Tvaroh </vt:lpstr>
      <vt:lpstr>Smotana</vt:lpstr>
      <vt:lpstr>Bryndza</vt:lpstr>
      <vt:lpstr>Mliečny koktail </vt:lpstr>
      <vt:lpstr>Mliečny proteín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</dc:title>
  <dc:creator>student</dc:creator>
  <cp:lastModifiedBy>student</cp:lastModifiedBy>
  <cp:revision>3</cp:revision>
  <dcterms:created xsi:type="dcterms:W3CDTF">2016-02-09T12:41:00Z</dcterms:created>
  <dcterms:modified xsi:type="dcterms:W3CDTF">2016-02-09T13:08:02Z</dcterms:modified>
</cp:coreProperties>
</file>