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359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992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420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470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6956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0178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08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595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2856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129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532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9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9396B-A51B-4E00-A6A1-4782845B259E}" type="datetimeFigureOut">
              <a:rPr lang="sk-SK" smtClean="0"/>
              <a:t>9. 2. 2016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53484-6B72-4E59-BB37-6A8BCBAD75FB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3144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1231235">
            <a:off x="611560" y="2564904"/>
            <a:ext cx="8229600" cy="1719064"/>
          </a:xfrm>
        </p:spPr>
        <p:txBody>
          <a:bodyPr/>
          <a:lstStyle/>
          <a:p>
            <a:r>
              <a:rPr lang="sk-SK" dirty="0" smtClean="0"/>
              <a:t>PEČIVO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191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chlieb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029" name="Picture 5" descr="http://www.mpc.sk/sites/all/img/pekaren/CES005_1346_spissky_zemiakovy_chlieb_450-1000g_taky_Svetly_chlieb_900g_RGB_150d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62967"/>
            <a:ext cx="47625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4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koláč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050" name="Picture 2" descr="http://nd04.jxs.cz/840/268/3300bcd513_68020759_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762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869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rožky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074" name="Picture 2" descr="http://www.mpc.sk/sites/all/img/pekaren/CES005_1213_rozok_40g_RGB_150d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762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323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buchta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 descr="http://www.pekarenrokoko.sk/foto/product/thumbs/siska-cokoladov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3822055" cy="246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94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lievance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122" name="Picture 2" descr="http://www.all4fit.cz/user/upload/Recepty/Ovesne%20palacink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64904"/>
            <a:ext cx="5876925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15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donuts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6146" name="Picture 2" descr="http://icons.iconarchive.com/icons/pixelkit/tasty-bites/512/donuts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62743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1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Parené buchty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7170" name="Picture 2" descr="http://www.mpc.sk/sites/all/img/pekaren/CES005_1850_buchty_parene_s_naplnou_ovocna_dren_300_RGB_150dp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4221088"/>
            <a:ext cx="47625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467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Pečivo z pekárne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4" name="Picture 2" descr="http://parena-knedla.sk/wp-content/uploads/2015/05/pektla%C4%8D-300x2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37112"/>
            <a:ext cx="2857500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3764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Office PowerPoint</Application>
  <PresentationFormat>Prezentácia na obrazovke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Motív Office</vt:lpstr>
      <vt:lpstr>PEČIVO</vt:lpstr>
      <vt:lpstr>chlieb</vt:lpstr>
      <vt:lpstr>koláč</vt:lpstr>
      <vt:lpstr>rožky</vt:lpstr>
      <vt:lpstr>buchta</vt:lpstr>
      <vt:lpstr>lievance</vt:lpstr>
      <vt:lpstr>donuts</vt:lpstr>
      <vt:lpstr>Parené buchty</vt:lpstr>
      <vt:lpstr>Pečivo z pekárne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student</dc:creator>
  <cp:lastModifiedBy>student</cp:lastModifiedBy>
  <cp:revision>3</cp:revision>
  <dcterms:created xsi:type="dcterms:W3CDTF">2016-02-09T12:44:32Z</dcterms:created>
  <dcterms:modified xsi:type="dcterms:W3CDTF">2016-02-09T13:00:31Z</dcterms:modified>
</cp:coreProperties>
</file>