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5F2A7D3-EF74-4DFE-B39B-9BF92827DC9C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7CEFCD-0BD4-4722-9C17-41CB9766CFFD}" type="slidenum">
              <a:rPr lang="sk-SK" smtClean="0"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A7D3-EF74-4DFE-B39B-9BF92827DC9C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EFCD-0BD4-4722-9C17-41CB9766CF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A7D3-EF74-4DFE-B39B-9BF92827DC9C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EFCD-0BD4-4722-9C17-41CB9766CF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A7D3-EF74-4DFE-B39B-9BF92827DC9C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EFCD-0BD4-4722-9C17-41CB9766CF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A7D3-EF74-4DFE-B39B-9BF92827DC9C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EFCD-0BD4-4722-9C17-41CB9766CF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A7D3-EF74-4DFE-B39B-9BF92827DC9C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EFCD-0BD4-4722-9C17-41CB9766CFFD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A7D3-EF74-4DFE-B39B-9BF92827DC9C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EFCD-0BD4-4722-9C17-41CB9766CF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A7D3-EF74-4DFE-B39B-9BF92827DC9C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EFCD-0BD4-4722-9C17-41CB9766CF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A7D3-EF74-4DFE-B39B-9BF92827DC9C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EFCD-0BD4-4722-9C17-41CB9766CF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A7D3-EF74-4DFE-B39B-9BF92827DC9C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EFCD-0BD4-4722-9C17-41CB9766CFFD}" type="slidenum">
              <a:rPr lang="sk-SK" smtClean="0"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A7D3-EF74-4DFE-B39B-9BF92827DC9C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EFCD-0BD4-4722-9C17-41CB9766CFF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5F2A7D3-EF74-4DFE-B39B-9BF92827DC9C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87CEFCD-0BD4-4722-9C17-41CB9766CFF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wip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Ovocie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038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ferris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Jablko</a:t>
            </a:r>
            <a:endParaRPr lang="sk-SK" dirty="0"/>
          </a:p>
        </p:txBody>
      </p:sp>
      <p:pic>
        <p:nvPicPr>
          <p:cNvPr id="1035" name="Picture 11" descr="http://pngimg.com/upload/apple_PNG49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5208996" cy="416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5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>
        <p14:pan dir="u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Hruška</a:t>
            </a:r>
            <a:endParaRPr lang="sk-SK" dirty="0"/>
          </a:p>
        </p:txBody>
      </p:sp>
      <p:pic>
        <p:nvPicPr>
          <p:cNvPr id="2052" name="Picture 4" descr="https://mysaftbar.de/wp-content/uploads/2014/12/Bir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52" y="1556792"/>
            <a:ext cx="540945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6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Broskyňa</a:t>
            </a:r>
            <a:endParaRPr lang="sk-SK" dirty="0"/>
          </a:p>
        </p:txBody>
      </p:sp>
      <p:pic>
        <p:nvPicPr>
          <p:cNvPr id="3074" name="Picture 2" descr="http://pngimg.com/upload/peach_PNG48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19946"/>
            <a:ext cx="3898404" cy="403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173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Banán</a:t>
            </a:r>
            <a:endParaRPr lang="sk-SK" dirty="0"/>
          </a:p>
        </p:txBody>
      </p:sp>
      <p:pic>
        <p:nvPicPr>
          <p:cNvPr id="4098" name="Picture 2" descr="http://pngimg.com/upload/banana_PNG8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24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Pomaranč</a:t>
            </a:r>
            <a:endParaRPr lang="sk-SK" dirty="0"/>
          </a:p>
        </p:txBody>
      </p:sp>
      <p:pic>
        <p:nvPicPr>
          <p:cNvPr id="5122" name="Picture 2" descr="http://pngimg.com/upload/orange_PNG7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28056"/>
            <a:ext cx="4632176" cy="45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5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Melón</a:t>
            </a:r>
            <a:endParaRPr lang="sk-SK" dirty="0"/>
          </a:p>
        </p:txBody>
      </p:sp>
      <p:pic>
        <p:nvPicPr>
          <p:cNvPr id="6146" name="Picture 2" descr="http://pngimg.com/upload/watermelon_PNG2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83904"/>
            <a:ext cx="35147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7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Slivka</a:t>
            </a:r>
            <a:endParaRPr lang="sk-SK" dirty="0"/>
          </a:p>
        </p:txBody>
      </p:sp>
      <p:pic>
        <p:nvPicPr>
          <p:cNvPr id="7170" name="Picture 2" descr="http://pngimg.com/upload/small/plum_PNG86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80188"/>
            <a:ext cx="3853695" cy="351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0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Maliny</a:t>
            </a:r>
            <a:endParaRPr lang="sk-SK" dirty="0"/>
          </a:p>
        </p:txBody>
      </p:sp>
      <p:pic>
        <p:nvPicPr>
          <p:cNvPr id="8194" name="Picture 2" descr="https://mysaftbar.de/wp-content/uploads/2015/04/himbee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965179" cy="429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50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flash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</TotalTime>
  <Words>9</Words>
  <Application>Microsoft Office PowerPoint</Application>
  <PresentationFormat>Prezentácia na obrazovke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Austin</vt:lpstr>
      <vt:lpstr>Ovocie</vt:lpstr>
      <vt:lpstr>Jablko</vt:lpstr>
      <vt:lpstr>Hruška</vt:lpstr>
      <vt:lpstr>Broskyňa</vt:lpstr>
      <vt:lpstr>Banán</vt:lpstr>
      <vt:lpstr>Pomaranč</vt:lpstr>
      <vt:lpstr>Melón</vt:lpstr>
      <vt:lpstr>Slivka</vt:lpstr>
      <vt:lpstr>Maliny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Ovocie</dc:title>
  <dc:creator>student</dc:creator>
  <cp:lastModifiedBy>student</cp:lastModifiedBy>
  <cp:revision>3</cp:revision>
  <dcterms:created xsi:type="dcterms:W3CDTF">2016-02-09T12:38:10Z</dcterms:created>
  <dcterms:modified xsi:type="dcterms:W3CDTF">2016-02-09T13:03:07Z</dcterms:modified>
</cp:coreProperties>
</file>