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9AEA23-831D-417C-89A5-5480D0C0E823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56C1B6-A9D2-4D4A-8358-079A7552B6C8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0490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8009D2-DC07-4452-8437-65812D0E177D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FA926E-0DBE-412E-A520-58521A25156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5162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5D4DBA-4FF0-4E13-8096-74AB8A68560D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C753AF-BA5F-4656-B5B3-39402266C97C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7607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E226A-6440-4712-A6A1-67EE7CECD90C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57CF32-F142-4FA3-B463-7CA7627D9924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9911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08FACF-227A-454A-8509-B57305F23FBA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7F380A-99E8-4FFD-8886-95E4B21D1F7D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63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F63D6E-793B-4DD9-921D-84A1CFB6A032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F29AAF-EE2E-4BCD-8F09-9FB73E88EA42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0181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77DDDB-CE7A-487D-BF74-095F0EE76681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8" name="Zástupný symbol päty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9" name="Zástupný symbol čísla snímky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AAC84E-FFDD-476F-8EFD-2D8E00E5E7D2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0362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42DA1A-1509-4DD3-B883-D446C6B43ADD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4" name="Zástupný symbol päty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5" name="Zástupný symbol čísla snímky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166810-0CFF-4A49-A914-501A95B84C3E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0797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2F0F55-90B8-4AD6-8CD9-9447483B5CAB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3" name="Zástupný symbol päty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symbol čísla snímky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A1DD96-22A0-4194-92BC-9828C7AB52C6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1374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FB9C55-83B2-4600-9CDE-EA9CF7A5E5A6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5C1096-4F99-48B1-929D-EA471EB120F8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5767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symbol textu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8CA4D7-98A6-4829-9745-E3A3BCFDCCAD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921DA2-147F-4368-9392-ABA5906AF16A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598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46C0A"/>
            </a:gs>
            <a:gs pos="100000">
              <a:srgbClr val="984807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81F96EE-B6D5-4D97-B545-C3C8A7958F0D}" type="datetime1">
              <a:rPr lang="sk-SK"/>
              <a:pPr lvl="0"/>
              <a:t>16. 2. 2016</a:t>
            </a:fld>
            <a:endParaRPr lang="sk-SK"/>
          </a:p>
        </p:txBody>
      </p:sp>
      <p:sp>
        <p:nvSpPr>
          <p:cNvPr id="5" name="Zástupný symbol päty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čísla snímky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0AC3B4F-0606-4CDD-802E-B86F5CB918E1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sk-S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sk-S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sk-S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sk-S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sk-S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sk-S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sk-SK"/>
              <a:t>Nápoje</a:t>
            </a:r>
            <a:br>
              <a:rPr lang="sk-SK"/>
            </a:br>
            <a:endParaRPr lang="sk-SK"/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sk-SK"/>
              <a:t>Emma Stašáková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Káva</a:t>
            </a:r>
          </a:p>
        </p:txBody>
      </p:sp>
      <p:pic>
        <p:nvPicPr>
          <p:cNvPr id="3" name="Picture 2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39748" y="1412775"/>
            <a:ext cx="3960440" cy="4004843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Džús</a:t>
            </a:r>
          </a:p>
        </p:txBody>
      </p:sp>
      <p:pic>
        <p:nvPicPr>
          <p:cNvPr id="3" name="Picture 10" descr="http://vignette3.wikia.nocookie.net/restaurantcity/images/b/bf/Tropical_Fruit_Juice.png/revision/latest?cb=2011090218420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775" y="2204865"/>
            <a:ext cx="3659108" cy="36591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Čaj</a:t>
            </a:r>
          </a:p>
        </p:txBody>
      </p:sp>
      <p:pic>
        <p:nvPicPr>
          <p:cNvPr id="3" name="Picture 2" descr="https://www.messmer.de/sites/default/files/produkte/deko_schwarzertee_feinster_ostfriesen-te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3568" y="620685"/>
            <a:ext cx="6768754" cy="54601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Voda</a:t>
            </a:r>
          </a:p>
        </p:txBody>
      </p:sp>
      <p:pic>
        <p:nvPicPr>
          <p:cNvPr id="3" name="Picture 4" descr="http://www.cliparthut.com/clip-arts/684/glass-of-water-clip-art-684985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77788" y="1844820"/>
            <a:ext cx="3960440" cy="3960440"/>
          </a:xfr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Kofola</a:t>
            </a:r>
          </a:p>
        </p:txBody>
      </p:sp>
      <p:pic>
        <p:nvPicPr>
          <p:cNvPr id="3" name="Picture 2" descr="http://www.pizzaloteria.sk/media/catalog/product/cache/1/image/9df78eab33525d08d6e5fb8d27136e95/k/o/kofola_1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07703" y="1916829"/>
            <a:ext cx="5664625" cy="4248476"/>
          </a:xfr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Pivo</a:t>
            </a:r>
          </a:p>
        </p:txBody>
      </p:sp>
      <p:pic>
        <p:nvPicPr>
          <p:cNvPr id="3" name="Picture 2" descr="http://www.jdemenapivo.cz/tl_files/fM_k0005/images/4%20pivo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811" y="1916829"/>
            <a:ext cx="4083161" cy="409690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/>
              <a:t>Víno</a:t>
            </a:r>
          </a:p>
        </p:txBody>
      </p:sp>
      <p:pic>
        <p:nvPicPr>
          <p:cNvPr id="3" name="Picture 4" descr="http://www.rosacoeli-vino.cz/nabidka/cervenevino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693069" y="1844820"/>
            <a:ext cx="2037328" cy="4375038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</Words>
  <Application>Microsoft Office PowerPoint</Application>
  <PresentationFormat>Prezentácia na obrazovke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Nápoje </vt:lpstr>
      <vt:lpstr>Káva</vt:lpstr>
      <vt:lpstr>Džús</vt:lpstr>
      <vt:lpstr>Čaj</vt:lpstr>
      <vt:lpstr>Voda</vt:lpstr>
      <vt:lpstr>Kofola</vt:lpstr>
      <vt:lpstr>Pivo</vt:lpstr>
      <vt:lpstr>Víno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student</dc:creator>
  <cp:lastModifiedBy>student</cp:lastModifiedBy>
  <cp:revision>2</cp:revision>
  <dcterms:created xsi:type="dcterms:W3CDTF">2016-02-09T12:40:09Z</dcterms:created>
  <dcterms:modified xsi:type="dcterms:W3CDTF">2016-02-16T12:54:29Z</dcterms:modified>
</cp:coreProperties>
</file>