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7C4CF2-55DD-4BF7-B853-9EEA14F6366D}" type="datetimeFigureOut">
              <a:rPr lang="sk-SK" smtClean="0"/>
              <a:t>23. 2. 2016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B59071-F410-4F3B-B822-901ECE9C62B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sk-SK" dirty="0" smtClean="0"/>
              <a:t>MLIEKO</a:t>
            </a:r>
            <a:endParaRPr lang="sk-SK" dirty="0"/>
          </a:p>
        </p:txBody>
      </p:sp>
      <p:pic>
        <p:nvPicPr>
          <p:cNvPr id="3074" name="Picture 2" descr="latest (716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836712"/>
            <a:ext cx="6819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2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er_PNG2388.png (2445×288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4138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483768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PIVO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76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6600" b="1" dirty="0" smtClean="0"/>
              <a:t>VÍNO</a:t>
            </a:r>
            <a:endParaRPr lang="sk-SK" sz="6600" b="1" dirty="0"/>
          </a:p>
        </p:txBody>
      </p:sp>
      <p:pic>
        <p:nvPicPr>
          <p:cNvPr id="2050" name="Picture 2" descr="wine-glass-2.png (409×7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347146" cy="58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3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DŽÚS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juice_PNG7160.png (1296×193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72203"/>
            <a:ext cx="4916778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88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6000" dirty="0" smtClean="0"/>
              <a:t>COCA COLA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ocacola_PNG5.png (1381×8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0112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45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5400" dirty="0" smtClean="0"/>
              <a:t>MINERÁLKA</a:t>
            </a:r>
            <a:endParaRPr lang="sk-SK" sz="5400" dirty="0"/>
          </a:p>
        </p:txBody>
      </p:sp>
      <p:pic>
        <p:nvPicPr>
          <p:cNvPr id="6148" name="Picture 4" descr="03.png (319×2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960440" cy="34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3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7</Words>
  <Application>Microsoft Office PowerPoint</Application>
  <PresentationFormat>Prezentácia na obrazovke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Aerodynamika</vt:lpstr>
      <vt:lpstr>MLIEKO</vt:lpstr>
      <vt:lpstr>Prezentácia programu PowerPoint</vt:lpstr>
      <vt:lpstr>Prezentácia programu PowerPoint</vt:lpstr>
      <vt:lpstr>DŽÚS </vt:lpstr>
      <vt:lpstr>COCA COLA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STUDENÉ NÁPOJE</dc:title>
  <dc:creator>student</dc:creator>
  <cp:lastModifiedBy>student</cp:lastModifiedBy>
  <cp:revision>3</cp:revision>
  <dcterms:created xsi:type="dcterms:W3CDTF">2016-02-23T12:46:07Z</dcterms:created>
  <dcterms:modified xsi:type="dcterms:W3CDTF">2016-02-23T13:11:22Z</dcterms:modified>
</cp:coreProperties>
</file>